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1B8ABB09-4A1D-463E-8065-109CC2B7EFAA}" type="datetimeFigureOut">
              <a:rPr lang="ar-SA" smtClean="0"/>
              <a:t>27/01/1441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27/01/1441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27/01/1441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27/01/1441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27/01/1441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27/01/1441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27/01/1441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27/01/1441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27/01/1441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1B8ABB09-4A1D-463E-8065-109CC2B7EFAA}" type="datetimeFigureOut">
              <a:rPr lang="ar-SA" smtClean="0"/>
              <a:t>27/01/1441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 smtClean="0"/>
              <a:t>انقر فوق الأيقونة لإضافة صورة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1B8ABB09-4A1D-463E-8065-109CC2B7EFAA}" type="datetimeFigureOut">
              <a:rPr lang="ar-SA" smtClean="0"/>
              <a:t>27/01/1441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1B8ABB09-4A1D-463E-8065-109CC2B7EFAA}" type="datetimeFigureOut">
              <a:rPr lang="ar-SA" smtClean="0"/>
              <a:t>27/01/1441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LIPIDS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916832"/>
            <a:ext cx="7128792" cy="41044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187664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Functions</a:t>
            </a:r>
            <a:br>
              <a:rPr lang="en-US" dirty="0"/>
            </a:br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115616" y="1700808"/>
            <a:ext cx="6984776" cy="4248472"/>
          </a:xfrm>
        </p:spPr>
        <p:txBody>
          <a:bodyPr>
            <a:normAutofit fontScale="77500" lnSpcReduction="20000"/>
          </a:bodyPr>
          <a:lstStyle/>
          <a:p>
            <a:endParaRPr lang="en-US" dirty="0"/>
          </a:p>
          <a:p>
            <a:r>
              <a:rPr lang="en-US" dirty="0"/>
              <a:t>1- Triglycerides are the major storage form of energy</a:t>
            </a:r>
          </a:p>
          <a:p>
            <a:r>
              <a:rPr lang="en-US" dirty="0"/>
              <a:t>2- Provide essential fatty acids; phospholipids, hormones</a:t>
            </a:r>
          </a:p>
          <a:p>
            <a:r>
              <a:rPr lang="en-US" dirty="0"/>
              <a:t>3-Form important constituents of cell membrane and</a:t>
            </a:r>
          </a:p>
          <a:p>
            <a:r>
              <a:rPr lang="en-US" dirty="0"/>
              <a:t>helps to maintain the membrane structure and integrity</a:t>
            </a:r>
          </a:p>
          <a:p>
            <a:r>
              <a:rPr lang="en-US" dirty="0"/>
              <a:t>4- Absorption of vitamin A, D, E and K needs lipids in the diet</a:t>
            </a:r>
          </a:p>
          <a:p>
            <a:r>
              <a:rPr lang="en-US" dirty="0"/>
              <a:t>5-The basic unit of lipids, acetyl CoA (the active form of acetic</a:t>
            </a:r>
          </a:p>
          <a:p>
            <a:r>
              <a:rPr lang="en-US" dirty="0"/>
              <a:t>acid) is used for the synthesis of cholesterol and hence</a:t>
            </a:r>
          </a:p>
          <a:p>
            <a:r>
              <a:rPr lang="en-US" dirty="0"/>
              <a:t>steroid hormones.</a:t>
            </a:r>
          </a:p>
          <a:p>
            <a:r>
              <a:rPr lang="en-US" dirty="0"/>
              <a:t>6- Its insulating effect has been utilized in the body for</a:t>
            </a:r>
          </a:p>
          <a:p>
            <a:r>
              <a:rPr lang="en-US" dirty="0"/>
              <a:t>protecting internal organs from shock.</a:t>
            </a:r>
          </a:p>
          <a:p>
            <a:r>
              <a:rPr lang="en-US" dirty="0"/>
              <a:t>7- Help in blood coagulation</a:t>
            </a:r>
          </a:p>
          <a:p>
            <a:r>
              <a:rPr lang="en-US" dirty="0"/>
              <a:t>8- </a:t>
            </a:r>
            <a:r>
              <a:rPr lang="en-US" dirty="0" err="1"/>
              <a:t>Dipalmitoyl</a:t>
            </a:r>
            <a:r>
              <a:rPr lang="en-US" dirty="0"/>
              <a:t> lecithin, a phospholipid act as surfactant and is</a:t>
            </a:r>
          </a:p>
          <a:p>
            <a:r>
              <a:rPr lang="en-US" dirty="0"/>
              <a:t>required for the normal functioning of the lung alveoli.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93283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124744"/>
            <a:ext cx="5472608" cy="39604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249160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1" y="908720"/>
            <a:ext cx="6984776" cy="4752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109343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2216" y="3429000"/>
            <a:ext cx="5184576" cy="1080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مستطيل 1"/>
          <p:cNvSpPr/>
          <p:nvPr/>
        </p:nvSpPr>
        <p:spPr>
          <a:xfrm>
            <a:off x="3503123" y="2127073"/>
            <a:ext cx="228176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arachidic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acid</a:t>
            </a:r>
          </a:p>
        </p:txBody>
      </p:sp>
    </p:spTree>
    <p:extLst>
      <p:ext uri="{BB962C8B-B14F-4D97-AF65-F5344CB8AC3E}">
        <p14:creationId xmlns:p14="http://schemas.microsoft.com/office/powerpoint/2010/main" val="11085266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908721"/>
            <a:ext cx="6768751" cy="4968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7518174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دبوس تثبيت">
  <a:themeElements>
    <a:clrScheme name="دبوس تثبيت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دبوس تثبيت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دبوس تثبيت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8</TotalTime>
  <Words>124</Words>
  <Application>Microsoft Office PowerPoint</Application>
  <PresentationFormat>عرض على الشاشة (3:4)‏</PresentationFormat>
  <Paragraphs>17</Paragraphs>
  <Slides>6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7" baseType="lpstr">
      <vt:lpstr>دبوس تثبيت</vt:lpstr>
      <vt:lpstr>LIPIDS</vt:lpstr>
      <vt:lpstr>Functions 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LIPIDS</dc:title>
  <dc:creator>Administrator</dc:creator>
  <cp:lastModifiedBy>IK</cp:lastModifiedBy>
  <cp:revision>2</cp:revision>
  <dcterms:created xsi:type="dcterms:W3CDTF">2019-09-26T15:57:30Z</dcterms:created>
  <dcterms:modified xsi:type="dcterms:W3CDTF">2019-09-26T16:10:53Z</dcterms:modified>
</cp:coreProperties>
</file>